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2" r:id="rId10"/>
    <p:sldId id="265" r:id="rId11"/>
    <p:sldId id="266" r:id="rId12"/>
    <p:sldId id="271" r:id="rId13"/>
    <p:sldId id="269" r:id="rId14"/>
    <p:sldId id="268" r:id="rId15"/>
    <p:sldId id="270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7" d="100"/>
          <a:sy n="87" d="100"/>
        </p:scale>
        <p:origin x="-1458" y="-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Cardboard Boat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Config</a:t>
            </a:r>
            <a:r>
              <a:rPr lang="en-US" dirty="0" smtClean="0"/>
              <a:t> 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95199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End Supported Load Test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057400" y="1416669"/>
            <a:ext cx="51097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Design Load (18 lbs.), Stacked</a:t>
            </a:r>
            <a:endParaRPr lang="en-US" sz="3200" dirty="0"/>
          </a:p>
        </p:txBody>
      </p:sp>
      <p:pic>
        <p:nvPicPr>
          <p:cNvPr id="7170" name="Picture 2" descr="C:\Users\jmurray\Documents\CBBoat\Subscale\Config1_Pics\20141231_003458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922" y="1981200"/>
            <a:ext cx="8046156" cy="452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45105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End Supported Load Test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74465" y="1143000"/>
            <a:ext cx="547319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/>
              <a:t>1.66x design Load (30 lbs.), Stacked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/>
              <a:t>Probably could do 3-4x design load without a problem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dirty="0" smtClean="0"/>
              <a:t>Translates to 1.5 to 2x at full scale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/>
              <a:t>End supported load test is already conservative w.r.t. loading in water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/>
              <a:t>Gus approves…</a:t>
            </a:r>
          </a:p>
        </p:txBody>
      </p:sp>
      <p:pic>
        <p:nvPicPr>
          <p:cNvPr id="8194" name="Picture 2" descr="C:\Users\jmurray\Documents\CBBoat\Subscale\Config1_Pics\20141231_005132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0314" y="1251857"/>
            <a:ext cx="2971800" cy="528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ight Arrow 5"/>
          <p:cNvSpPr/>
          <p:nvPr/>
        </p:nvSpPr>
        <p:spPr>
          <a:xfrm>
            <a:off x="5334000" y="1186542"/>
            <a:ext cx="1185890" cy="41365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196" name="Picture 4" descr="C:\Users\jmurray\Documents\CBBoat\Subscale\Config1_Pics\20141231_093247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461" y="3810000"/>
            <a:ext cx="5283200" cy="29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72201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In-Water Test</a:t>
            </a:r>
            <a:endParaRPr lang="en-US" dirty="0"/>
          </a:p>
        </p:txBody>
      </p:sp>
      <p:pic>
        <p:nvPicPr>
          <p:cNvPr id="1026" name="Picture 2" descr="C:\Users\jmurray\Documents\CBBoat\Subscale\Config1_Pics\ChristmasCardboardBoat2014 013.JPG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82" b="9763"/>
          <a:stretch/>
        </p:blipFill>
        <p:spPr bwMode="auto">
          <a:xfrm>
            <a:off x="457200" y="2057400"/>
            <a:ext cx="8128000" cy="4557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895600" y="1491342"/>
            <a:ext cx="30285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1x design load (18 </a:t>
            </a:r>
            <a:r>
              <a:rPr lang="en-US" sz="2400" dirty="0" err="1" smtClean="0"/>
              <a:t>lbs</a:t>
            </a:r>
            <a:r>
              <a:rPr lang="en-US" sz="2400" dirty="0" smtClean="0"/>
              <a:t>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500211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In-Water Test</a:t>
            </a:r>
            <a:endParaRPr lang="en-US" dirty="0"/>
          </a:p>
        </p:txBody>
      </p:sp>
      <p:pic>
        <p:nvPicPr>
          <p:cNvPr id="10242" name="Picture 2" descr="C:\Users\jmurray\Documents\CBBoat\Subscale\Config1_Pics\20141231_103049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828800"/>
            <a:ext cx="7924800" cy="4457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895600" y="5540830"/>
            <a:ext cx="40121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Design Waterline @ 18 </a:t>
            </a:r>
            <a:r>
              <a:rPr lang="en-US" sz="2800" dirty="0" err="1" smtClean="0">
                <a:solidFill>
                  <a:schemeClr val="bg1"/>
                </a:solidFill>
              </a:rPr>
              <a:t>lbs</a:t>
            </a:r>
            <a:endParaRPr lang="en-US" sz="2800" dirty="0">
              <a:solidFill>
                <a:schemeClr val="bg1"/>
              </a:solidFill>
            </a:endParaRPr>
          </a:p>
        </p:txBody>
      </p:sp>
      <p:cxnSp>
        <p:nvCxnSpPr>
          <p:cNvPr id="8" name="Straight Arrow Connector 7"/>
          <p:cNvCxnSpPr>
            <a:stCxn id="3" idx="0"/>
          </p:cNvCxnSpPr>
          <p:nvPr/>
        </p:nvCxnSpPr>
        <p:spPr>
          <a:xfrm flipH="1" flipV="1">
            <a:off x="4279634" y="4669620"/>
            <a:ext cx="622028" cy="871210"/>
          </a:xfrm>
          <a:prstGeom prst="straightConnector1">
            <a:avLst/>
          </a:prstGeom>
          <a:ln w="19050">
            <a:solidFill>
              <a:schemeClr val="bg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94271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In-Water Test</a:t>
            </a:r>
            <a:endParaRPr lang="en-US" dirty="0"/>
          </a:p>
        </p:txBody>
      </p:sp>
      <p:pic>
        <p:nvPicPr>
          <p:cNvPr id="9218" name="Picture 2" descr="C:\Users\jmurray\Documents\CBBoat\Subscale\Config1_Pics\20141231_103422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922" y="1981200"/>
            <a:ext cx="8046156" cy="452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743200" y="1478224"/>
            <a:ext cx="33395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1.66x design load (30 </a:t>
            </a:r>
            <a:r>
              <a:rPr lang="en-US" sz="2400" dirty="0" err="1" smtClean="0"/>
              <a:t>lbs</a:t>
            </a:r>
            <a:r>
              <a:rPr lang="en-US" sz="2400" dirty="0" smtClean="0"/>
              <a:t>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414431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In-Water Test</a:t>
            </a:r>
            <a:endParaRPr lang="en-US" dirty="0"/>
          </a:p>
        </p:txBody>
      </p:sp>
      <p:pic>
        <p:nvPicPr>
          <p:cNvPr id="2050" name="Picture 2" descr="C:\Users\jmurray\Documents\CBBoat\Subscale\Config1_Pics\20141231_104143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00" y="1295400"/>
            <a:ext cx="4754880" cy="2674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C:\Users\jmurray\Documents\CBBoat\Subscale\Config1_Pics\20141231_104213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3176" y="3802380"/>
            <a:ext cx="4754880" cy="2674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74465" y="1284744"/>
            <a:ext cx="3918711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 smtClean="0"/>
              <a:t>About 5 minutes in water under load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 smtClean="0"/>
              <a:t>No noticeable water inside hull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 smtClean="0"/>
              <a:t>Waterline close to expected location at 1x design load (18 lbs.)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 smtClean="0"/>
              <a:t>Positive lateral stability, but close to neutral (somewhat tippy)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000" dirty="0" smtClean="0"/>
              <a:t>Tried to get vertical load distribution correct…</a:t>
            </a:r>
            <a:endParaRPr lang="en-US" sz="2000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000" dirty="0" smtClean="0"/>
              <a:t>Should try to quantify kayak metacenter location and match it…</a:t>
            </a:r>
            <a:endParaRPr lang="en-US" sz="20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 smtClean="0"/>
              <a:t>1.66x design load tested without a problem</a:t>
            </a:r>
          </a:p>
        </p:txBody>
      </p:sp>
    </p:spTree>
    <p:extLst>
      <p:ext uri="{BB962C8B-B14F-4D97-AF65-F5344CB8AC3E}">
        <p14:creationId xmlns:p14="http://schemas.microsoft.com/office/powerpoint/2010/main" val="22340136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458200" cy="5334000"/>
          </a:xfrm>
        </p:spPr>
        <p:txBody>
          <a:bodyPr>
            <a:normAutofit fontScale="85000" lnSpcReduction="20000"/>
          </a:bodyPr>
          <a:lstStyle/>
          <a:p>
            <a:r>
              <a:rPr lang="en-US" sz="2600" dirty="0" smtClean="0"/>
              <a:t>Cage and skin structure</a:t>
            </a:r>
          </a:p>
          <a:p>
            <a:r>
              <a:rPr lang="en-US" sz="2600" dirty="0" smtClean="0"/>
              <a:t>Internal cage for longitudinal load distribution</a:t>
            </a:r>
          </a:p>
          <a:p>
            <a:pPr lvl="1"/>
            <a:r>
              <a:rPr lang="en-US" sz="2600" dirty="0" smtClean="0"/>
              <a:t>Keeps hull skin from having to carry longitudinal bending moment and out-of-plane shear (boat won’t fold up when wet)</a:t>
            </a:r>
          </a:p>
          <a:p>
            <a:pPr lvl="1"/>
            <a:r>
              <a:rPr lang="en-US" sz="2600" dirty="0" smtClean="0"/>
              <a:t>Beams can be isolated from water (wrap in strapping tape)</a:t>
            </a:r>
          </a:p>
          <a:p>
            <a:pPr lvl="1"/>
            <a:r>
              <a:rPr lang="en-US" sz="2600" dirty="0" smtClean="0"/>
              <a:t>Modular bay structure carries full load of 1 </a:t>
            </a:r>
            <a:r>
              <a:rPr lang="en-US" sz="2600" dirty="0" err="1" smtClean="0"/>
              <a:t>pax</a:t>
            </a:r>
            <a:r>
              <a:rPr lang="en-US" sz="2600" dirty="0" smtClean="0"/>
              <a:t> (175 </a:t>
            </a:r>
            <a:r>
              <a:rPr lang="en-US" sz="2600" dirty="0" err="1" smtClean="0"/>
              <a:t>lbs</a:t>
            </a:r>
            <a:r>
              <a:rPr lang="en-US" sz="2600" dirty="0" smtClean="0"/>
              <a:t>)</a:t>
            </a:r>
            <a:endParaRPr lang="en-US" sz="2600" dirty="0"/>
          </a:p>
          <a:p>
            <a:pPr lvl="1"/>
            <a:r>
              <a:rPr lang="en-US" sz="2600" dirty="0" smtClean="0"/>
              <a:t>Add bays to add </a:t>
            </a:r>
            <a:r>
              <a:rPr lang="en-US" sz="2600" dirty="0" err="1" smtClean="0"/>
              <a:t>pax</a:t>
            </a:r>
            <a:endParaRPr lang="en-US" sz="2600" dirty="0" smtClean="0"/>
          </a:p>
          <a:p>
            <a:r>
              <a:rPr lang="en-US" sz="2600" dirty="0" smtClean="0"/>
              <a:t>Single piece skin folded to correct shape and strapped around cage (strapping tape)</a:t>
            </a:r>
          </a:p>
          <a:p>
            <a:pPr lvl="1"/>
            <a:r>
              <a:rPr lang="en-US" sz="2600" dirty="0" smtClean="0"/>
              <a:t>No hull penetrations, slow to take on water</a:t>
            </a:r>
          </a:p>
          <a:p>
            <a:pPr lvl="1"/>
            <a:r>
              <a:rPr lang="en-US" sz="2600" dirty="0" smtClean="0"/>
              <a:t>Skin still provides reasonable torsional rigidity when wet</a:t>
            </a:r>
          </a:p>
          <a:p>
            <a:r>
              <a:rPr lang="en-US" sz="2600" dirty="0" err="1" smtClean="0"/>
              <a:t>Config</a:t>
            </a:r>
            <a:r>
              <a:rPr lang="en-US" sz="2600" dirty="0" smtClean="0"/>
              <a:t> 1 (full scale)</a:t>
            </a:r>
          </a:p>
          <a:p>
            <a:pPr lvl="1"/>
            <a:r>
              <a:rPr lang="en-US" sz="2600" dirty="0" smtClean="0"/>
              <a:t>Kayak-like configuration</a:t>
            </a:r>
          </a:p>
          <a:p>
            <a:pPr lvl="1"/>
            <a:r>
              <a:rPr lang="en-US" sz="2600" dirty="0" smtClean="0"/>
              <a:t>Seat depth of 1 in below WL, height of 4 in. above floor</a:t>
            </a:r>
          </a:p>
          <a:p>
            <a:pPr lvl="1"/>
            <a:r>
              <a:rPr lang="en-US" sz="2600" dirty="0" smtClean="0"/>
              <a:t>Four beams, 2 in. square, glued cardboard lamina, strapping tape</a:t>
            </a:r>
          </a:p>
          <a:p>
            <a:pPr lvl="1"/>
            <a:r>
              <a:rPr lang="en-US" sz="2600" dirty="0" smtClean="0"/>
              <a:t>55 deg. sidewall, 35 deg. bow angle, 4 ft. x 33 in. bays</a:t>
            </a:r>
          </a:p>
          <a:p>
            <a:pPr lvl="1"/>
            <a:endParaRPr lang="en-US" sz="2400" dirty="0" smtClean="0"/>
          </a:p>
          <a:p>
            <a:pPr lvl="1"/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2572566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:\Users\jmurray\Documents\CBBoat\Subscale\Config1_1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26" t="25028" r="8410" b="23697"/>
          <a:stretch/>
        </p:blipFill>
        <p:spPr bwMode="auto">
          <a:xfrm>
            <a:off x="4846320" y="2834640"/>
            <a:ext cx="4206240" cy="1280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jmurray\Documents\CBBoat\Subscale\Config1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65" t="20262" r="19991" b="15643"/>
          <a:stretch/>
        </p:blipFill>
        <p:spPr bwMode="auto">
          <a:xfrm>
            <a:off x="5029200" y="4206240"/>
            <a:ext cx="41148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Subscale Test Article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93837"/>
            <a:ext cx="5029200" cy="4830763"/>
          </a:xfrm>
        </p:spPr>
        <p:txBody>
          <a:bodyPr>
            <a:noAutofit/>
          </a:bodyPr>
          <a:lstStyle/>
          <a:p>
            <a:r>
              <a:rPr lang="en-US" sz="2200" dirty="0" smtClean="0"/>
              <a:t>46% scale, single bay model</a:t>
            </a:r>
          </a:p>
          <a:p>
            <a:pPr lvl="1"/>
            <a:r>
              <a:rPr lang="en-US" sz="2200" dirty="0" smtClean="0"/>
              <a:t>Single piece hull skin fits on extra large moving box</a:t>
            </a:r>
          </a:p>
          <a:p>
            <a:r>
              <a:rPr lang="en-US" sz="2200" dirty="0" smtClean="0"/>
              <a:t>Design load of 18 </a:t>
            </a:r>
            <a:r>
              <a:rPr lang="en-US" sz="2200" dirty="0" err="1" smtClean="0"/>
              <a:t>lbs</a:t>
            </a:r>
            <a:r>
              <a:rPr lang="en-US" sz="2200" dirty="0" smtClean="0"/>
              <a:t> (buoyant force scales as L^3)</a:t>
            </a:r>
          </a:p>
          <a:p>
            <a:r>
              <a:rPr lang="en-US" sz="2200" dirty="0"/>
              <a:t>S</a:t>
            </a:r>
            <a:r>
              <a:rPr lang="en-US" sz="2200" dirty="0" smtClean="0"/>
              <a:t>tructural </a:t>
            </a:r>
            <a:r>
              <a:rPr lang="en-US" sz="2200" dirty="0" smtClean="0"/>
              <a:t>stress (for a given load) scales as 1/L^2</a:t>
            </a:r>
          </a:p>
          <a:p>
            <a:pPr lvl="1"/>
            <a:r>
              <a:rPr lang="en-US" sz="2200" dirty="0" smtClean="0"/>
              <a:t>Structural margin @ design load doubles for a half scale model</a:t>
            </a:r>
          </a:p>
          <a:p>
            <a:r>
              <a:rPr lang="en-US" sz="2200" dirty="0" smtClean="0"/>
              <a:t>“Seat” bulkhead in center for load testing</a:t>
            </a:r>
            <a:endParaRPr lang="en-US" sz="2200" dirty="0"/>
          </a:p>
        </p:txBody>
      </p:sp>
      <p:pic>
        <p:nvPicPr>
          <p:cNvPr id="1029" name="Picture 5" descr="C:\Users\jmurray\Documents\CBBoat\Subscale\Config1_2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6320" y="1051306"/>
            <a:ext cx="3800000" cy="178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48566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Construction Pics</a:t>
            </a:r>
            <a:endParaRPr lang="en-US" dirty="0"/>
          </a:p>
        </p:txBody>
      </p:sp>
      <p:pic>
        <p:nvPicPr>
          <p:cNvPr id="1026" name="Picture 2" descr="C:\Users\jmurray\Documents\CBBoat\Subscale\Config1_Pics\20141229_004147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1400" y="3657600"/>
            <a:ext cx="5283200" cy="29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3" descr="C:\Users\jmurray\Documents\CBBoat\Subscale\Config1_Pics\20141229_212546.jpg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600" y="1295400"/>
            <a:ext cx="5283200" cy="29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3043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Construction Pics</a:t>
            </a:r>
          </a:p>
        </p:txBody>
      </p:sp>
      <p:pic>
        <p:nvPicPr>
          <p:cNvPr id="2050" name="Picture 2" descr="C:\Users\jmurray\Documents\CBBoat\Subscale\Config1_Pics\20141230_114224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143000"/>
            <a:ext cx="5283200" cy="29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5" name="Picture 7" descr="C:\Users\jmurray\Documents\CBBoat\Subscale\Config1_Pics\20141230_145654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3657600"/>
            <a:ext cx="5283200" cy="29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C:\Users\jmurray\Documents\CBBoat\Subscale\Config1_Pics\20141230_163111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7400" y="1219200"/>
            <a:ext cx="2971800" cy="528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62966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Construction Pics</a:t>
            </a:r>
          </a:p>
        </p:txBody>
      </p:sp>
      <p:pic>
        <p:nvPicPr>
          <p:cNvPr id="3074" name="Picture 2" descr="C:\Users\jmurray\Documents\CBBoat\Subscale\Config1_Pics\20141230_180548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0780" y="1341120"/>
            <a:ext cx="2674620" cy="4754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C:\Users\jmurray\Documents\CBBoat\Subscale\Config1_Pics\20141230_181458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5180" y="1341120"/>
            <a:ext cx="2674620" cy="4754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C:\Users\jmurray\Documents\CBBoat\Subscale\Config1_Pics\20141230_214333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346200"/>
            <a:ext cx="2971800" cy="528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02526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Construction Pics</a:t>
            </a:r>
            <a:endParaRPr lang="en-US" dirty="0"/>
          </a:p>
        </p:txBody>
      </p:sp>
      <p:pic>
        <p:nvPicPr>
          <p:cNvPr id="5122" name="Picture 2" descr="C:\Users\jmurray\Documents\CBBoat\Subscale\Config1_Pics\20141230_193826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447800"/>
            <a:ext cx="5283200" cy="29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3" name="Picture 3" descr="C:\Users\jmurray\Documents\CBBoat\Subscale\Config1_Pics\20141230_214550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0" y="3505200"/>
            <a:ext cx="5283200" cy="29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63379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Construction Pics</a:t>
            </a:r>
            <a:endParaRPr lang="en-US" dirty="0"/>
          </a:p>
        </p:txBody>
      </p:sp>
      <p:pic>
        <p:nvPicPr>
          <p:cNvPr id="6147" name="Picture 3" descr="C:\Users\jmurray\Documents\CBBoat\Subscale\Config1_Pics\20141231_093209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3733800"/>
            <a:ext cx="5283200" cy="29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C:\Users\jmurray\Documents\CBBoat\Subscale\Config1_Pics\20141231_093344.jpg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486" y="1524000"/>
            <a:ext cx="5283200" cy="29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C:\Users\jmurray\Documents\CBBoat\Subscale\Config1_Pics\20141231_091906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4559300" y="2588986"/>
            <a:ext cx="5283200" cy="29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64784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End Supported Load Test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590800" y="1416669"/>
            <a:ext cx="36291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Design Load (18 lbs.)</a:t>
            </a:r>
            <a:endParaRPr lang="en-US" sz="3200" dirty="0"/>
          </a:p>
        </p:txBody>
      </p:sp>
      <p:pic>
        <p:nvPicPr>
          <p:cNvPr id="4100" name="Picture 4" descr="C:\Users\jmurray\Documents\CBBoat\Subscale\Config1_Pics\20141231_003357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922" y="1981200"/>
            <a:ext cx="8046156" cy="452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07563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307</TotalTime>
  <Words>382</Words>
  <Application>Microsoft Office PowerPoint</Application>
  <PresentationFormat>On-screen Show (4:3)</PresentationFormat>
  <Paragraphs>53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Cardboard Boat</vt:lpstr>
      <vt:lpstr>Design</vt:lpstr>
      <vt:lpstr>Subscale Test Article</vt:lpstr>
      <vt:lpstr>Construction Pics</vt:lpstr>
      <vt:lpstr>Construction Pics</vt:lpstr>
      <vt:lpstr>Construction Pics</vt:lpstr>
      <vt:lpstr>Construction Pics</vt:lpstr>
      <vt:lpstr>Construction Pics</vt:lpstr>
      <vt:lpstr>End Supported Load Test</vt:lpstr>
      <vt:lpstr>End Supported Load Test</vt:lpstr>
      <vt:lpstr>End Supported Load Test</vt:lpstr>
      <vt:lpstr>In-Water Test</vt:lpstr>
      <vt:lpstr>In-Water Test</vt:lpstr>
      <vt:lpstr>In-Water Test</vt:lpstr>
      <vt:lpstr>In-Water Test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Cardboard Boat</dc:title>
  <dc:creator>Murray, Jonathan</dc:creator>
  <cp:lastModifiedBy>Murray, Jonathan</cp:lastModifiedBy>
  <cp:revision>23</cp:revision>
  <dcterms:created xsi:type="dcterms:W3CDTF">2006-08-16T00:00:00Z</dcterms:created>
  <dcterms:modified xsi:type="dcterms:W3CDTF">2015-01-02T07:34:19Z</dcterms:modified>
</cp:coreProperties>
</file>

<file path=docProps/thumbnail.jpeg>
</file>